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La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51e213838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51e213838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ac0e6bfa1c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ac0e6bfa1c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ac0e6bfa1c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ac0e6bfa1c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ac0e6bfa1c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ac0e6bfa1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46ee7dff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46ee7dff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5430e6bdd_5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5430e6bdd_5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d9c67055b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d9c67055b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51622d5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51622d5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ac0e6bfa1c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ac0e6bfa1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ac0e6bfa1c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ac0e6bfa1c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 txBox="1"/>
          <p:nvPr>
            <p:ph type="ctrTitle"/>
          </p:nvPr>
        </p:nvSpPr>
        <p:spPr>
          <a:xfrm>
            <a:off x="729600" y="1150725"/>
            <a:ext cx="3787800" cy="20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Book</a:t>
            </a:r>
            <a:endParaRPr sz="3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My</a:t>
            </a:r>
            <a:endParaRPr sz="3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Event</a:t>
            </a:r>
            <a:endParaRPr sz="3800"/>
          </a:p>
        </p:txBody>
      </p:sp>
      <p:sp>
        <p:nvSpPr>
          <p:cNvPr id="137" name="Google Shape;137;p17"/>
          <p:cNvSpPr txBox="1"/>
          <p:nvPr>
            <p:ph idx="1" type="subTitle"/>
          </p:nvPr>
        </p:nvSpPr>
        <p:spPr>
          <a:xfrm>
            <a:off x="729600" y="30485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Go-To Website To Register And Create Events. </a:t>
            </a:r>
            <a:endParaRPr/>
          </a:p>
        </p:txBody>
      </p:sp>
      <p:sp>
        <p:nvSpPr>
          <p:cNvPr id="138" name="Google Shape;138;p17"/>
          <p:cNvSpPr txBox="1"/>
          <p:nvPr/>
        </p:nvSpPr>
        <p:spPr>
          <a:xfrm>
            <a:off x="729600" y="3872650"/>
            <a:ext cx="2653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Pratiksha Patil:- 002762706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Gayatri Dalvi:- 002711803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Aniket Bhore:- 002756183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Neha Shende:- 002783740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9" name="Google Shape;13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6950" y="1640175"/>
            <a:ext cx="3399802" cy="2031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6"/>
          <p:cNvPicPr preferRelativeResize="0"/>
          <p:nvPr/>
        </p:nvPicPr>
        <p:blipFill rotWithShape="1">
          <a:blip r:embed="rId3">
            <a:alphaModFix/>
          </a:blip>
          <a:srcRect b="0" l="0" r="0" t="11769"/>
          <a:stretch/>
        </p:blipFill>
        <p:spPr>
          <a:xfrm>
            <a:off x="1534900" y="869000"/>
            <a:ext cx="7444150" cy="408555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6"/>
          <p:cNvSpPr txBox="1"/>
          <p:nvPr/>
        </p:nvSpPr>
        <p:spPr>
          <a:xfrm>
            <a:off x="145975" y="1425400"/>
            <a:ext cx="1279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Lato"/>
                <a:ea typeface="Lato"/>
                <a:cs typeface="Lato"/>
                <a:sym typeface="Lato"/>
              </a:rPr>
              <a:t>Create Event:</a:t>
            </a:r>
            <a:endParaRPr b="1" sz="2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8325" y="547400"/>
            <a:ext cx="7422650" cy="4256449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7"/>
          <p:cNvSpPr txBox="1"/>
          <p:nvPr/>
        </p:nvSpPr>
        <p:spPr>
          <a:xfrm>
            <a:off x="163150" y="1494100"/>
            <a:ext cx="1236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Lato"/>
                <a:ea typeface="Lato"/>
                <a:cs typeface="Lato"/>
                <a:sym typeface="Lato"/>
              </a:rPr>
              <a:t>Registration Request:</a:t>
            </a:r>
            <a:endParaRPr b="1"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8"/>
          <p:cNvPicPr preferRelativeResize="0"/>
          <p:nvPr/>
        </p:nvPicPr>
        <p:blipFill rotWithShape="1">
          <a:blip r:embed="rId3">
            <a:alphaModFix/>
          </a:blip>
          <a:srcRect b="0" l="0" r="0" t="12487"/>
          <a:stretch/>
        </p:blipFill>
        <p:spPr>
          <a:xfrm>
            <a:off x="2017925" y="939450"/>
            <a:ext cx="6694925" cy="3808149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8"/>
          <p:cNvSpPr txBox="1"/>
          <p:nvPr/>
        </p:nvSpPr>
        <p:spPr>
          <a:xfrm>
            <a:off x="283375" y="1485525"/>
            <a:ext cx="13653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View Ticket</a:t>
            </a:r>
            <a:endParaRPr b="1" sz="3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5199" y="547400"/>
            <a:ext cx="6642575" cy="3720249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9"/>
          <p:cNvSpPr txBox="1"/>
          <p:nvPr/>
        </p:nvSpPr>
        <p:spPr>
          <a:xfrm>
            <a:off x="309125" y="1416825"/>
            <a:ext cx="13911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View Guest:-</a:t>
            </a:r>
            <a:endParaRPr b="1" sz="2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You!!!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 txBox="1"/>
          <p:nvPr>
            <p:ph type="title"/>
          </p:nvPr>
        </p:nvSpPr>
        <p:spPr>
          <a:xfrm>
            <a:off x="729450" y="1322450"/>
            <a:ext cx="28599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Background: </a:t>
            </a:r>
            <a:endParaRPr b="0"/>
          </a:p>
        </p:txBody>
      </p:sp>
      <p:sp>
        <p:nvSpPr>
          <p:cNvPr id="145" name="Google Shape;145;p18"/>
          <p:cNvSpPr txBox="1"/>
          <p:nvPr>
            <p:ph idx="4294967295" type="subTitle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46" name="Google Shape;146;p18"/>
          <p:cNvSpPr txBox="1"/>
          <p:nvPr/>
        </p:nvSpPr>
        <p:spPr>
          <a:xfrm>
            <a:off x="858675" y="2129525"/>
            <a:ext cx="77643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Tired of standing in long lines to book your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favorite event? Don't worry!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Book My Event is here to book your beloved event at the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comfort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of your house. While there are hundreds of events happening in your city, visiting ticket counter of all your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favorite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events is a tedious task, add to the act that popular shows get sold out even before you reach there.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With Book My Event, User can register for an event and check the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availability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even before the event starts.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Users can also Host events for their friends and family and can also send Invitees.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Users can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Sign Up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Login, and see all the available events, book events, see past events, as well as organize events, update and delete events, lastly users and also accept and reject the potential invitees.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>
            <p:ph type="title"/>
          </p:nvPr>
        </p:nvSpPr>
        <p:spPr>
          <a:xfrm>
            <a:off x="729450" y="1322450"/>
            <a:ext cx="7688400" cy="11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9"/>
          <p:cNvSpPr txBox="1"/>
          <p:nvPr/>
        </p:nvSpPr>
        <p:spPr>
          <a:xfrm>
            <a:off x="918800" y="2181050"/>
            <a:ext cx="74991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Enhanced Customer Support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Customizable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Increases Speed of Sales process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Friendly UI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User can Sign Up and Create his/her profile.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They can choose to host or attend an event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They can </a:t>
            </a: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create</a:t>
            </a: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event and accept or reject attendees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Host can </a:t>
            </a: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update and/or</a:t>
            </a: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delete an event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 txBox="1"/>
          <p:nvPr>
            <p:ph idx="1" type="body"/>
          </p:nvPr>
        </p:nvSpPr>
        <p:spPr>
          <a:xfrm>
            <a:off x="1279000" y="835950"/>
            <a:ext cx="7688700" cy="41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b="1" lang="en"/>
              <a:t>Pratiksha Patil:- </a:t>
            </a:r>
            <a:r>
              <a:rPr lang="en"/>
              <a:t>Dashboard Page, Designed UI for dashboard and footer,Code documentation,Bcrypt for password hashing ,dashboard, approval,Rejection  controller design,schema ,added filter to dashboard ,design for user,Designed backend  for registration request,Mongodb,end to end Testing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b="1" lang="en"/>
              <a:t>Gayatri Dalvi:-</a:t>
            </a:r>
            <a:r>
              <a:rPr lang="en"/>
              <a:t> Create Event Page,Designed UI for Create Event,Code documentation,Event Controller design,schema design for event and controller design user,designed backend and UI for delete event,</a:t>
            </a:r>
            <a:r>
              <a:rPr lang="en"/>
              <a:t>Mongodb,end to end Testing,Designed Ui for registration Request ,validation for create event page.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b="1" lang="en"/>
              <a:t>Aniket Bhore:-</a:t>
            </a:r>
            <a:r>
              <a:rPr lang="en"/>
              <a:t> Login Page, Validation to Login , Designed UI for Login and Changes in UI of Dashboard, </a:t>
            </a:r>
            <a:r>
              <a:rPr lang="en"/>
              <a:t>Design</a:t>
            </a:r>
            <a:r>
              <a:rPr lang="en"/>
              <a:t> UI for View Guest. ,Login Controller design,designed schema for registration,DB connection ,</a:t>
            </a:r>
            <a:r>
              <a:rPr lang="en"/>
              <a:t>Mongodb,end to end Testing,UI for view ticket,code documentation,bug and layout fixing.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b="1" lang="en"/>
              <a:t>Neha Shende:- </a:t>
            </a:r>
            <a:r>
              <a:rPr lang="en"/>
              <a:t>Sign Up page, Validation for signup page, JWT Tokenization for session management and authorization,Designed UI  for Sign Up Page, Design UI for Navbar ,code documentation,Registration Controller design,</a:t>
            </a:r>
            <a:r>
              <a:rPr lang="en"/>
              <a:t>Mongodb connection,bug and layout fixing ,end to end Testing.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0"/>
          <p:cNvSpPr txBox="1"/>
          <p:nvPr>
            <p:ph type="title"/>
          </p:nvPr>
        </p:nvSpPr>
        <p:spPr>
          <a:xfrm>
            <a:off x="729450" y="293800"/>
            <a:ext cx="76887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Contributions:-</a:t>
            </a:r>
            <a:endParaRPr sz="3000"/>
          </a:p>
        </p:txBody>
      </p:sp>
      <p:sp>
        <p:nvSpPr>
          <p:cNvPr id="159" name="Google Shape;159;p20"/>
          <p:cNvSpPr txBox="1"/>
          <p:nvPr/>
        </p:nvSpPr>
        <p:spPr>
          <a:xfrm>
            <a:off x="772825" y="4267650"/>
            <a:ext cx="764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 txBox="1"/>
          <p:nvPr>
            <p:ph type="title"/>
          </p:nvPr>
        </p:nvSpPr>
        <p:spPr>
          <a:xfrm>
            <a:off x="729450" y="864300"/>
            <a:ext cx="7021200" cy="6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 b="0"/>
          </a:p>
        </p:txBody>
      </p:sp>
      <p:sp>
        <p:nvSpPr>
          <p:cNvPr id="165" name="Google Shape;165;p21"/>
          <p:cNvSpPr txBox="1"/>
          <p:nvPr>
            <p:ph type="title"/>
          </p:nvPr>
        </p:nvSpPr>
        <p:spPr>
          <a:xfrm>
            <a:off x="729450" y="1745716"/>
            <a:ext cx="7021200" cy="26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ReactJS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Node JS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 Express 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Architecture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 with Cors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Mongoose to connect with MongoDB Database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MongoDB aggregation pipeline with 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Rest API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Easy Integration with desktop and mobiles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User Login and User Sign Up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Used bcrypt for password hashing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JWT tokens for user authentication and session management.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 txBox="1"/>
          <p:nvPr/>
        </p:nvSpPr>
        <p:spPr>
          <a:xfrm>
            <a:off x="369225" y="1519875"/>
            <a:ext cx="18633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Login Page:</a:t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1" name="Google Shape;17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0575" y="594263"/>
            <a:ext cx="6606674" cy="39549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 txBox="1"/>
          <p:nvPr/>
        </p:nvSpPr>
        <p:spPr>
          <a:xfrm>
            <a:off x="266200" y="1537050"/>
            <a:ext cx="15114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latin typeface="Lato"/>
                <a:ea typeface="Lato"/>
                <a:cs typeface="Lato"/>
                <a:sym typeface="Lato"/>
              </a:rPr>
              <a:t>Sign Up Page:</a:t>
            </a:r>
            <a:endParaRPr b="1" sz="40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7" name="Google Shape;17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5650" y="1079775"/>
            <a:ext cx="7061600" cy="3416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/>
          <p:nvPr/>
        </p:nvSpPr>
        <p:spPr>
          <a:xfrm>
            <a:off x="446525" y="1511300"/>
            <a:ext cx="14082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DashBoard:-</a:t>
            </a:r>
            <a:endParaRPr b="1" sz="3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3" name="Google Shape;183;p24"/>
          <p:cNvPicPr preferRelativeResize="0"/>
          <p:nvPr/>
        </p:nvPicPr>
        <p:blipFill rotWithShape="1">
          <a:blip r:embed="rId3">
            <a:alphaModFix/>
          </a:blip>
          <a:srcRect b="0" l="0" r="0" t="4834"/>
          <a:stretch/>
        </p:blipFill>
        <p:spPr>
          <a:xfrm>
            <a:off x="2067400" y="352300"/>
            <a:ext cx="6924202" cy="39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5"/>
          <p:cNvPicPr preferRelativeResize="0"/>
          <p:nvPr/>
        </p:nvPicPr>
        <p:blipFill rotWithShape="1">
          <a:blip r:embed="rId3">
            <a:alphaModFix/>
          </a:blip>
          <a:srcRect b="0" l="0" r="0" t="11894"/>
          <a:stretch/>
        </p:blipFill>
        <p:spPr>
          <a:xfrm>
            <a:off x="849925" y="728075"/>
            <a:ext cx="7444150" cy="4263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